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3" autoAdjust="0"/>
    <p:restoredTop sz="94660"/>
  </p:normalViewPr>
  <p:slideViewPr>
    <p:cSldViewPr snapToGrid="0">
      <p:cViewPr varScale="1">
        <p:scale>
          <a:sx n="48" d="100"/>
          <a:sy n="48" d="100"/>
        </p:scale>
        <p:origin x="77" y="8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80AE-550D-EA6E-E513-6F95576D6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28802"/>
            <a:ext cx="12192000" cy="11700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4400" b="1" dirty="0"/>
              <a:t>Transparency in Learning and Teaching (TILT) </a:t>
            </a:r>
            <a:r>
              <a:rPr lang="sr-Latn-BA" sz="4400" dirty="0" smtClean="0"/>
              <a:t/>
            </a:r>
            <a:br>
              <a:rPr lang="sr-Latn-BA" sz="4400" dirty="0" smtClean="0"/>
            </a:br>
            <a:r>
              <a:rPr lang="en-US" sz="2000" dirty="0" smtClean="0"/>
              <a:t>4.2 </a:t>
            </a:r>
            <a:r>
              <a:rPr lang="en-US" sz="2000" dirty="0"/>
              <a:t>WORKSHOP ON INTERNATIONALISATION OF THE CURRICULA</a:t>
            </a:r>
            <a:endParaRPr lang="en-US" sz="2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6E7F-14CD-C375-4DDB-BD28AEEDE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99253"/>
            <a:ext cx="9144000" cy="1426349"/>
          </a:xfrm>
        </p:spPr>
        <p:txBody>
          <a:bodyPr/>
          <a:lstStyle/>
          <a:p>
            <a:r>
              <a:rPr lang="sr-Latn-BA" b="1" dirty="0" smtClean="0"/>
              <a:t>University of East Sarajevo Faculty of Medicine Foča</a:t>
            </a:r>
          </a:p>
          <a:p>
            <a:r>
              <a:rPr lang="sr-Latn-BA" dirty="0" smtClean="0"/>
              <a:t>Nenad Markovic, Ognjenka Janjić Pavlović, Dragana Drakul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3720" y="6125798"/>
            <a:ext cx="9585960" cy="1216950"/>
            <a:chOff x="1043940" y="5751048"/>
            <a:chExt cx="9585960" cy="12169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6" name="Picture 5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793" y="4399065"/>
            <a:ext cx="1260414" cy="122794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96" y="180985"/>
            <a:ext cx="2220484" cy="976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7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0" y="884254"/>
            <a:ext cx="12154731" cy="513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4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0" y="882883"/>
            <a:ext cx="12170849" cy="452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7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69" y="924591"/>
            <a:ext cx="12110999" cy="469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0" y="882882"/>
            <a:ext cx="12106391" cy="428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44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975" y="1027906"/>
            <a:ext cx="11946048" cy="352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2207</TotalTime>
  <Words>48</Words>
  <Application>Microsoft Office PowerPoint</Application>
  <PresentationFormat>Widescreen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Transparency in Learning and Teaching (TILT)  4.2 WORKSHOP ON INTERNATIONALISATION OF THE CURRICULA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Nenad Markovic</cp:lastModifiedBy>
  <cp:revision>43</cp:revision>
  <dcterms:created xsi:type="dcterms:W3CDTF">2023-04-19T08:12:10Z</dcterms:created>
  <dcterms:modified xsi:type="dcterms:W3CDTF">2024-10-10T06:24:16Z</dcterms:modified>
</cp:coreProperties>
</file>